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59" r:id="rId6"/>
    <p:sldId id="258" r:id="rId7"/>
    <p:sldId id="266" r:id="rId8"/>
    <p:sldId id="260" r:id="rId9"/>
    <p:sldId id="267" r:id="rId10"/>
    <p:sldId id="261" r:id="rId11"/>
    <p:sldId id="26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>
        <p:scale>
          <a:sx n="77" d="100"/>
          <a:sy n="77" d="100"/>
        </p:scale>
        <p:origin x="-42" y="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odov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428604"/>
            <a:ext cx="7858180" cy="564360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57224" y="785794"/>
            <a:ext cx="34290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ХОДОВА                   </a:t>
            </a:r>
          </a:p>
          <a:p>
            <a:r>
              <a:rPr lang="uk-UA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uk-UA" sz="28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uk-UA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!!!</a:t>
            </a:r>
            <a:endParaRPr lang="uk-UA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f11_8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00430" y="1357298"/>
            <a:ext cx="5476880" cy="2286016"/>
          </a:xfrm>
        </p:spPr>
      </p:pic>
      <p:pic>
        <p:nvPicPr>
          <p:cNvPr id="5" name="Рисунок 4" descr="gal_reduktora_razdatochnye_korobki_i_mosty_dlya_avtomobilya_ural_1561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0430" y="3643314"/>
            <a:ext cx="5500726" cy="3000371"/>
          </a:xfrm>
          <a:prstGeom prst="rect">
            <a:avLst/>
          </a:prstGeom>
        </p:spPr>
      </p:pic>
      <p:pic>
        <p:nvPicPr>
          <p:cNvPr id="6" name="Рисунок 5" descr="1601-4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596" y="3786190"/>
            <a:ext cx="2571768" cy="2714644"/>
          </a:xfrm>
          <a:prstGeom prst="rect">
            <a:avLst/>
          </a:prstGeom>
        </p:spPr>
      </p:pic>
      <p:pic>
        <p:nvPicPr>
          <p:cNvPr id="7" name="Рисунок 6" descr="images (1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282" y="1428736"/>
            <a:ext cx="3214710" cy="21431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357290" y="357166"/>
            <a:ext cx="65722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6000" i="1" u="sng" dirty="0" smtClean="0">
                <a:latin typeface="Times New Roman" pitchFamily="18" charset="0"/>
                <a:cs typeface="Times New Roman" pitchFamily="18" charset="0"/>
              </a:rPr>
              <a:t>Передні мости</a:t>
            </a:r>
            <a:endParaRPr lang="uk-UA" sz="6000" i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858312" cy="6429420"/>
          </a:xfrm>
        </p:spPr>
        <p:txBody>
          <a:bodyPr/>
          <a:lstStyle/>
          <a:p>
            <a:pPr algn="ctr">
              <a:buNone/>
            </a:pPr>
            <a:r>
              <a:rPr lang="uk-UA" i="1" u="sng" dirty="0" smtClean="0">
                <a:latin typeface="Times New Roman" pitchFamily="18" charset="0"/>
                <a:cs typeface="Times New Roman" pitchFamily="18" charset="0"/>
              </a:rPr>
              <a:t>Задні мости</a:t>
            </a:r>
          </a:p>
          <a:p>
            <a:pPr algn="ctr">
              <a:buNone/>
            </a:pPr>
            <a:endParaRPr lang="uk-UA" i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uk-UA" i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66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6116" y="4048132"/>
            <a:ext cx="5595932" cy="2809868"/>
          </a:xfrm>
          <a:prstGeom prst="rect">
            <a:avLst/>
          </a:prstGeom>
        </p:spPr>
      </p:pic>
      <p:pic>
        <p:nvPicPr>
          <p:cNvPr id="5" name="Рисунок 4" descr="800x600_444134864102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44" y="928670"/>
            <a:ext cx="4605259" cy="3000396"/>
          </a:xfrm>
          <a:prstGeom prst="rect">
            <a:avLst/>
          </a:prstGeom>
        </p:spPr>
      </p:pic>
      <p:pic>
        <p:nvPicPr>
          <p:cNvPr id="6" name="Рисунок 5" descr="products_47950_c9fd3f675ca131c9ad77168e70344db9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3438" y="500042"/>
            <a:ext cx="4333875" cy="2614633"/>
          </a:xfrm>
          <a:prstGeom prst="rect">
            <a:avLst/>
          </a:prstGeom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42852"/>
            <a:ext cx="8786874" cy="6500858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uk-UA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uk-UA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uk-UA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sz="3600" b="1" u="sng" dirty="0" smtClean="0">
                <a:latin typeface="Times New Roman" pitchFamily="18" charset="0"/>
                <a:cs typeface="Times New Roman" pitchFamily="18" charset="0"/>
              </a:rPr>
              <a:t>ТЕМА: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Призначення і будова рами автомобіля</a:t>
            </a:r>
            <a:r>
              <a:rPr lang="uk-UA" sz="3600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36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переднього і заднього мостів</a:t>
            </a:r>
            <a:endParaRPr lang="uk-UA" sz="3600" i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uk-UA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sz="3600" b="1" u="sng" dirty="0" smtClean="0">
                <a:latin typeface="Times New Roman" pitchFamily="18" charset="0"/>
                <a:cs typeface="Times New Roman" pitchFamily="18" charset="0"/>
              </a:rPr>
              <a:t>МЕТА: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сформувати в учнів основні поняття про призначення види і будову </a:t>
            </a:r>
            <a:r>
              <a:rPr lang="uk-UA" sz="3600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3600" b="1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рам та мостів</a:t>
            </a:r>
            <a:endParaRPr lang="uk-UA" sz="3600" b="1" i="1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2357429"/>
          </a:xfrm>
        </p:spPr>
        <p:txBody>
          <a:bodyPr>
            <a:normAutofit fontScale="90000"/>
          </a:bodyPr>
          <a:lstStyle/>
          <a:p>
            <a:r>
              <a:rPr lang="uk-UA" i="1" dirty="0" smtClean="0">
                <a:solidFill>
                  <a:srgbClr val="FF0000"/>
                </a:solidFill>
              </a:rPr>
              <a:t/>
            </a:r>
            <a:br>
              <a:rPr lang="uk-UA" i="1" dirty="0" smtClean="0">
                <a:solidFill>
                  <a:srgbClr val="FF0000"/>
                </a:solidFill>
              </a:rPr>
            </a:br>
            <a:r>
              <a:rPr lang="uk-UA" i="1" dirty="0" smtClean="0">
                <a:solidFill>
                  <a:srgbClr val="FF0000"/>
                </a:solidFill>
              </a:rPr>
              <a:t>Ходова  частина -</a:t>
            </a:r>
            <a:r>
              <a:rPr lang="uk-UA" i="1" dirty="0" smtClean="0"/>
              <a:t> </a:t>
            </a:r>
            <a:r>
              <a:rPr lang="uk-UA" i="1" dirty="0" smtClean="0"/>
              <a:t>це візок, що </a:t>
            </a:r>
            <a:r>
              <a:rPr lang="uk-UA" i="1" dirty="0" smtClean="0"/>
              <a:t/>
            </a:r>
            <a:br>
              <a:rPr lang="uk-UA" i="1" dirty="0" smtClean="0"/>
            </a:br>
            <a:r>
              <a:rPr lang="uk-UA" i="1" dirty="0" smtClean="0"/>
              <a:t>складається </a:t>
            </a:r>
            <a:r>
              <a:rPr lang="uk-UA" i="1" dirty="0" smtClean="0"/>
              <a:t>з рами, переднього й заднього мостів, підвісок та коліс.</a:t>
            </a:r>
            <a:endParaRPr lang="uk-UA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2857496"/>
            <a:ext cx="8358246" cy="3071834"/>
          </a:xfrm>
        </p:spPr>
        <p:txBody>
          <a:bodyPr/>
          <a:lstStyle/>
          <a:p>
            <a:endParaRPr lang="uk-UA" smtClean="0"/>
          </a:p>
          <a:p>
            <a:endParaRPr lang="uk-UA" smtClean="0"/>
          </a:p>
          <a:p>
            <a:endParaRPr lang="uk-UA" sz="6000" dirty="0"/>
          </a:p>
        </p:txBody>
      </p:sp>
      <p:sp>
        <p:nvSpPr>
          <p:cNvPr id="11268" name="AutoShape 4" descr="data:image/jpeg;base64,/9j/4AAQSkZJRgABAQAAAQABAAD/2wCEAAkGBxQTEhUUEhQWFRUXGCAYFhgXExgYHRogGhoeHx0aGBwaHSghGSAoHRcaITIhJSktLi8uFx8zOTMvNygtLisBCgoKDg0OFRAQFCwcHRwsLCwsLCwsKywsLCwrLCwsLCwrLCwrLDcsLCw3Kyw3LCssNywsLCwrLCwrLCs3LCwrN//AABEIALoBDwMBIgACEQEDEQH/xAAcAAEAAgIDAQAAAAAAAAAAAAAABgcEBQEDCAL/xABDEAACAgEDAgQEBAMGAggHAAABAgMRAAQSIQUxBhMiQQcyUWEjQnGBFFKhM2JykcHwFbEIJENzgtHh8RZUY5KTssL/xAAWAQEBAQAAAAAAAAAAAAAAAAAAAQL/xAAaEQEBAQEBAQEAAAAAAAAAAAAAARECMSES/9oADAMBAAIRAxEAPwC8cYxgMYxgMYxgMYxgMYxgMYxgMYxgMYxgMYzgnA5zi8hfjLxr/DsYdOFknFb91lY91UGAILuQb2AihRJFrcPg+Imvjbc4hmQ8lCuw17lHU0OKNEH5h7EMQtfWdZ08QLSzRRhWCsXkVQGPZSSeD9u+avqnWxJEzaPUQNtBLsJVJUAWSAAwJ4PBH75RXV9XH1HWs2nPr1LAmJ6Vo3CqgG+9jhgKBBDWTwOM7NfpdCmnij2NH1CFjHqd9Lu5Iog+iSxxxXAN1YOBJtF8UtVDKRPs1C38ggMM3fkcMV3DkbebN+rjLi/4hGoj3uqGThFdgpJrdtAJ5NA8D6HPNHSeoxprAdoZkVvKUsB+Kq2j/i8blI9Jbm+Du97G6N4kTXRMur8uUC/KSQBXU7q/GsgMwANFQO/15yCxOpeJ9LAdsko3AWVVWcgfcIDX75qtP8SOnMa/iNv3eORF/dmWh++VV1HwyyTN/CM0BI3FWbchYk3VjcLA/vHnuBWavV6h4WB12m7H+3iUMpr+Y/6MT+mUekNNqUkUOjK6EWGVgwIPYgjg53XnnPpepkVjL0/UhL5MauU4P1Ukqwv+YDJV0z4xNCxj18akqaLRcMO3zISVPe7Vv2wLixmJ0jqUephjnhbdHIu5DRFg/Y8jMvAYxjAYxjAYxjAYxjAYxjAYxjAYxjAYxjAYxjAYxjAZFfiJ4pHT9I0gI81z5cAIu3YHk/ZQCx/Su5GSknPNXxt8S/xPUGiVvwtMPLAvgueXPHv2X/wnAwen9T5tyXtiSTZLFjbMR7libIPBBC9pGrJ631whBFHzK/LEWx/Ym+b7Vd8kkElch2n11ck8d6+uZGg1EnmFlW3cgb6Y7CeLUi6+l8mgawtju0axoomDuJgwYCl2kDkFWDWCHC8VzfFVlmePdAdX1aOHSqpmeMSOL2qkgistIwBJ/D8sc/VODfMM0fT0jSSVvxbVR6AXHrZSSPSApChz37X96tX4O6RpjquoTA755CqEj0lAbYofcb7S+1RKMIhvxD8BNp9PooIEaWQGV5XC0nJU9uSACQoPYDvV3mt1WlVIo9KZwTYT8NvKIKUWWQUSzbrUKWI/Px2Ey+LHiGSHVExs1QwBRtHAmlYldzD6IgYjj5l73xo9Zr1kgEMkQbTpGWaUkqWckEBSF2liQbVrf1Agismj56D4gii3Qyecqqlly/nUfYlTSgD6KQf0zdnqkLJ5quRGRZYfKBdAyj8lkih6uTROQ/QdHd4GL2YUQFWDR7u1kHkqACCPUT275uuhBNLpJ4o5IGE3zNLx5YI57gqVrsfYkGq5E0YniQRgx7nHkyqRCY1U7ZFsgq45iB9AK8Xzx3zVHwJJqZElSXekqh3MgYNGSAfUTQcbeQRV1X3zrk6N5+5QGRYhuj5q2PFIK9ag3e3tZ57Xu9aGi0zrp5JY5Yo1ilRoWLla+RQDsj2lua7myW5FXR2eHfHes0CppyvmIgIjR0C2o4TYw9ShiONwb5u57ZbHgjxeNep/6vNA6AFxIvp5JHpfs3Y+wOVB03oMmq1KxlgGkApTRCqF9cipG1JsO0BiK9VDuDl49K0S6PTheW28uVQksx7kKoJ/YdsQbbGRmbx7oFfYdTETuCnaxYAn+ZgKFe/PHvm96f1COdA8LpIh7MjBgf3HGUZOMYwGMYwGMYwGM4vOA4Pbn98D6xgYwGMYwGMYwGMYwGMYwMXqmsEMUkrfLGjOb/ugn/TPF2r1JkkeRj6nYseb5Y2effvnrzx8t9N1oAsnTS0B/wB22ePiMDs04JPH+/pkq6XJMmmrT2WJ9YRltd5IJWvWGpNp57H75oeh6VpJKVgpUbrI44IA/qc30HRtRt8xNyBaskqbcniMEcsztQAAPfmgMlGxh0z/AMMFZzpmQNPvI8slym2CHzCQCWXzn/wk++X74Bk0/wDBQx6eQSCNFDciwW55FDbyTQoD2HbKV6f4lSJZzqQBqGjcqJ4rTzHpWoUKPloE2sDQVStBmB58Wv01tFE2hlMMgYGWArKYySoDNTEpGRyQV79so3/iLRwpr9RF1ByX1LiSGWPuisvlxpTgrY5Fc/N7bswPC3hk6rcjBljDMrgzOC2w8FlHCVtXmzdfYHIr1ZY1pf4doHkAVC1gMhACMwYUw2lTuHGTHwn1tvLU8OgZVQNEwBPChQ+0+uuB/MSF5uskZ569mMHxL0yTQny41EsbgBEMvIsHcrEVv5rkAWNoPvmhj1Ykm2SL2ICWhUs3PJs3QHI3K3AHHAyVydTEmp3Cn9TpGhaySuwsUBYKxpy1DuXruDeLrelRzMA6oHd9mydWSiRuQJQUi77cE+qyR2Vp29Y6ohAaGQw6iP0FWRfJkjRzWwqgDgGqvaDQ7HO3wx0vVaqCQ6RwjkBWLRqpFMhZXG0bXPz8Giq8UTYkfTPCieUrTadBM1btrGrtiALahRuhfB4BI7/Ok040kvm6adbSklV1IUqT8hYABuQSOLUk+ogkGCfdG6TptN6IURXr1c25H1JJLVZJ/fNq5GU34j18EurQwvqhLK3qCukYBReNjNQcCvlvn2I5yGarxf1LRSs/ntES9/w7qCu1fSDVbTagWUPck3ZywbDx9q2PUdVMp2hWCEMiMjbBtplkUK4NGxd88A8HLa+F+njXRK8awIZT5jiDeEsgD5X5Q8fLQA/rnn/UamRpJVG0vI3dSWLMTuIV0IJJJPB3Am6A7ZuhLBo1Wfpus1fnBh5iGNNtcbxaj2PNENf+Zyj0qDnOaTwn1sarTrJce/lXEcgkUEfRh9RRr2us3eAxjGAOR7xd4qi0SgG5Jnvy4k+Zq/M38qD3bnvQBJAznxr4nj0GlaZxuY+mJLoyObpR9BwST7AZ551nWZJ5ZJZ23u97yw2jgGkCkfhooPNfl+rG8CYdV69qtW34spCnukZKxgD5gBuUvQPLuVUHv/LmiXSuGDRNKrc8xsyNxwDY2sbO6iRHe1qDAWfrpeo3ngkFTZ2rZ9N0dtN8pJKxGwg5YMxF/PWOuJGPKiA4uze4L7k33az3LDeDzZvAlHRfiTq9MQup2aiPjm9soFdw1bX/AHr/ABZZ/hjxTptcm7TyWQPVG3pdP8S/6iwfqc85L0meUbyqqG7SaieOENfNhXcEg/Wjf1z7hbU9L1Uc3llJU9YAIKTJ2YB0JDKR/lwa7YHqbGdOi1AkjSRTauoYH7EWP+ed2AxjGAxjGAxjGB8SoCCCLBFEHsQe4yjPGPwScFpdA4deT5Mh2sPtGw4b6U1frl7YwPJPSumavRana+ildyCpieGQ+YPcDZyeQDuU+2Xd4F8LTs6arXRpF5d/wulT5Yb4Mj8ndIR2JJoH2PAsaswurdPM0TRiRoya9SGjxzX6HsR7jArXrwi0/XZmniD6efRjcrQ71eUPSgAjaz0nFnsTyMq2FkgMEsQ8uddz0VZ1oMQGkRuE4b8pZaHsRk/+JHh3WqsLyFnggoebG24oCV/EMTmxVd97UPtdV70/QSz6z+FgKyuzbVLrsAWt7BlBcKl2Ko8mx34CSdT6/HrNEsesUwCOXfC+nFwndahQvq7A8puWt3AA4zb9f1Tr0zSNDaDeZA8Y2GhHdgD3Jbg+3B9sjPW/A0+gAdtRDGzUZfKlI8q7NMhBLgEcUbvsD3zr634rm1CpHCr+TGNilV9R49XFWCRV87iP5QSMgxAkB8qGdvSAWBFb0ZyCCZAKktq71S/mNHLH8JBIIPJjYm2Z3mDiVTIaVAzi1AAql96Wrs5B/DfQtNMdwmE3q+RHEcy+4ZUl9L9zaAsfSKzc/wDw9JFJ5mhC6xBYlgmiCSoP5ZInI8zgnkCx/LkonGs6DGYlVjMfzGRGbcrdwzqOGPPDFLq7cdzg6TpsAiVBro0VW3KsnluDfLOQG+ZtxKuCDtYA3xmn6T4huQBZ5Io91T6apGaP6jaELR8fmQ1xzVECP+JwGcAEJOBuYneFIe3Gxm4Y2zHeAB6totVGNTrqSbUx6t0WKTmCVJSh3oUdTIrLyGTj1EfT37UbyO+FfDEut1P/AFsk+XHuHnX6UZuCKexdtwy1xd88RHqE8+mcJIwJCgtsAG0sL2FqPIFWO4vuMyesanWyIYyWqUBgDVyIl2BZtk3K19+UA7VZZ9b3wXrtJCdX1CaiumYnQxFlR2LbqtatvS0fJsKdxAySeJ+kI2nGo6xKfPlT8HT6WJFMd897DSlQaJdgn2Jo5Wum6fK0Uk0cJI07+bIxVlAXgIHJ+bghgACQLyX/APGW1cx1EvEjgBEUi4o9wCon94s6+w9UnahmhOfBPjDp0MSaZA+kCD/t1UBjdFnkUkbi12Wrm/plhxyBgCpBB5BBsH7g5551OkXaSSojQAuw7MNorYPfcOABZEar7ykjafBnq0p1/lR7hp3ikbZzttWX1j2U220133c84VemMZEvil106Pp08impGHlR80d0nFj7gW3/AIcIo74r+KjrNe4U3DATFED2sGpH/dh/kgyKQzfT7f5X2/oGI9+M1YbO+OWuf9f6/rhY3+o6r5SACi57djV92BA3KxJs/wDpnZ0XRuXWq80/iF5BccKKLM0wIomuQp45X3IGaDRHdJvfsDfPNn2B+v1/bNpodbLDKWi3s5BU1zZPO3byG/y+v0wNvqoBNvmEcvNgS7RtkIF29n03z8p4NCj3zLnG7prAi1gkRoz/ACiRgrqPt6v65r/C3VDEwLqr7bsEA8H/ABDkbiLFjgCiCAck+sLa3STQwwLp1CqkZ3EqfKYMVtbO4jaB6R7DgdsTdVcfw7N9L0V//Lx//oMkWanokkccEUSkDy4gOQV4QUSA1GhXf7jIN1L4tRI2+GEzablBIm5T5gF7CHUCqHcWPUOe+bZWfjIt4C8Vfx2naRwqOrlWVd1CgrD5qNhXF8d/2yU4DGMYDGMYDGMYDGcE5pfFPUYY4JFlkKbkNbGAcf3gTwoB/MaHIs84HZ4m69p9FAZtS+1L2gdy5IJ2qv5iQDxlY9b+JenRGXQw+SzL6yIVVz3NDZY7miTyD7c3kK8T+KGmNRtJOIr2PMARHZFmMUAW7eojgAbQo5bWeEumSajVBQyb6OwSsVVvSdwfgkWpNHiyO44yDL1GknmqXVEqjWVQMfb3PN+3LH1ffJfF4F1b6YuumhdG2SRxs5EqekcxFNgRr5ovXuQcm/hnwEqFZdYRLIOVQMWReb9wL9uKr9e+TtRWUeZOt9DTdtIcyC7g1cZimB/+lOBsm9z+J3A+95oNN1ht4lZWkr0+b2lHHyseRKNvsymwe4Gen/FvSDqICFYqyEOu1Qb291IsXY4qxzWecuodHdWZQZYh6C/nEKy73O52G0E7Q1kKCRZ7irDZHxM8qqrK76iMEqfM8qV1YXsK0d428FQTfHA5GarQ9b0srs2sSYkngxTqu0WTQR1INc0Nwsk9s56n0oeY8Cx7plAKuJA28rR/AMafju4INnvfsRWZ/hvw/wBPMjvrNbCgFWjpKrglbceW6rbAng2w72DgZ2q6Bo4ozMNe0jSetdNPpT5krMONy7wSpaz5gIFchrFnTafWSz6VYmARI5AimSMlN7bgq+aeYwpLnZR+Zv22vUY4doXo+q1urAsGN9KZUQMpVihKKIjRq1A4J5zq6r4kmT+G0+r0lR6WRZVhaNYPUvNegbWUgnigfqTRwNv468VadNLH0zROWWMgaqQrtDmOuCT8xZxyefkrInpeoffvf2ItTwB7cNVexkb6DIxrNVvkkegu9y+1RQG43QHsBfbPuHUVz/v/AHycCZsX1UkWijJXe26ZtvYDksfsBVWSPlFA97h8A9KRdRLIi7UgiXTRD6bqkf8AWwISb5vdzzlffDLpbwwvrH4Eq21IxZUTcwKcepnolQP5R34Bubwt0w6fTojVvNvJVn1udzVfNAmh9gMDb5S3/ST1tR6SHnl3k+3pAH/9/wBcunKI/wCknEfN0bc7dki9uxtT/UH+mBS2CfbGfcKbiF+pA/zNYGfpYA7RRWE7Mzk2Bur1ED+UHt34rJNrJWgUQ6ZfU6lTtBLKHN1dAgtGYxZ5pmHucx9fHRDeWW2sCQAe18853eH9fGurkmnlEZaz5gUtsNkhSpFGwAv7mue00anTI8Lbiu3aQSG9w3Fd+x55HY5KDJO2jqPSs0Kqyt6HDNvBO8kIVpaUUCfl78murVdaWZRShZASwfS6kRWWXafRNHuBK8UG/TOnpXW4IFCPHq0bduEm9Cw/SwnH6P7nJF1IeqfEp9cdPCdPIWVhRgmG9iQBxG0fzd+N3G42OBWs6ZDptXMIk/iRKwZFSURLT0R8ySoXIAPzIWNAXmD1nqCPcitvlXiPURMUeyeRONq91JFlb78sM0mocReXJHLJYk3rYBIcG9w+htVv/dkWt4a8Oz6SaOURyTyLdrsmhcg8HZuCxkAte1n2nk/Srj07MVG4ANQsD2PuMqPwB8XBJGI9ckpcXUyQ7gygd3VTuBHuVUj3NZanTOqw6hN8EiyL9VN19j9D9jlGbjI9pfG2ikneBJw0iEqaDVY7qrVTEe9E13zc6fWxyFhHIjlCA4VwxUkWAwB4NEHn2OUZGMxNF1KKUMY3DbWKNXsR7H/fIIIzKvAE5rdR1yBFdzKm2MMzEG6CmjwO5vihzfGffV+rxadd0jfUhRVmu5AJHA92NAdyQMoTxj4qin1DyaeFA355OdnFUzEcSSDaNrVQPYOQGASrXfGVrlX+FaIbtsbORuAHzM6mqb3A7fckUYB1HWanXPunLBGO5Y+5ej3ugW5JontdDaOMwuoXqtjspDPIDPJV72J2g0B6Btokdvufb0B4X8L6eMB9wmkUbb4pfsB/54EI+G3gZJXaTVQt5UTVGjhlDODyxHG5RXbsSby0OpeHtPOmx4gBxRQmNhtNja6EMv04Paxm0xgdcMKooVRQUUB9AOwzsxjAHOnU6VJEZHUMjAhlPIIPBB+ud2MCHa7wMvB0szQbeUFb1Q1QKchhX0srx2yTP0+Jzbxo7fVkUn/lmXjA+EiCgBQAB2A4A/YZXvxu1aQdOdwFE8lQRvQ3KrG5ApqwCisDX1yxTlO/9IuOQw6UgfgrI28/RioCX9BW8f5fXAoNzzmf0PpzameOBKuRttn2Hck/oAT+2YTRUfrk++EemVZZ9S9gRII0IWzvlNARg/M5A2KPcyD2wLa8PaEPN/DqweKFkdgFpV8uKMIgF8bpkMnv/YV2OWHWaTwn0g6eAb6856aYg2N20KFB9wqqFH2W/fN5gMgfxg8KvrtH+CLmhPmIv84ohlH3o2PuoHvk8zU+Juo+RAz8g8KtexdgoP7Xf7YHkjR9FlmbbCjMbo+k0P8AEfb7/pk66P8ADPy6k1Uy2vq2K226PsxHP6ZbxDRL6RtJO7ew3EA9zx3J++cwdDgdt7l5j3LM9dhfyDj2ywQaPpEMlDTQyM4r1M7AAj3PsTfIIrMjT+BdNE3m6gBpCQxAtrN3ZHYmzdnN51HxCsS0KiWuFUWx/RR/z7ZEtb4hkYkRAoO+75nP/i7L+2QdvxI8GabyPP0yIrAbztUDeB3v6G/0yro4ShCs7BSpJVhuUCjXAPbj5hz9ssfX9QlmjSIGSQdmCpbN/i2+36DOrxi56no7gDbtKATulV7sFSF4BB9NnnA1Gg1OhBXcsjBvQAAZBJ+UhH9LC2AtZAfmBBHAzTSdIqU1tNeuMSNQMbWBLuFj0fmAv5GPIQkaTQawpwxpTXI/KaADBR37C69vvm9jdViMbjfESXQhr2uVrfG9cjgWh70OAQCIMzo/gfUKZJZmSKOIFpGaWqtTwDFdWRY7Bto+ufPR/EEcQfydRqdO54aUBWaQH+dRzQskAD3J75ppvOgIbaoXh0awyuqlVCkDhtpAtTyCKNHJDpvJAB8sajVsptWDNy62iRR3sIjBU1R5B4CgZL1hbjFi0MsUTNpplkiPpZhypJtu3IDejdu+Za9jmdpfGup0u/TyyNKrINxSUpIAy+0oFswBAtgx4oEDth/8VLnzWbfNSUBH5cgtacRyJdIoWgG77hwvOds+jfUReZ5XnUa/sykoNXRVRUooglo+RuBPfKN54Y6m0UCp0+dTJ5jSbpNySqCAWDx2yTBtoBkTcR/LzuE71/xFl8pvI0wLqSP7TdwvfaAAN1W1FqocEng091DbppI54FRo4yEoJ6XK9nI+YMbI3XYIHOSTwfBLqzpfMkA82XcjGxu8tm3x2PldVtlHFh6HCjA6I9PresykC/KNWLu/vI1U3I4A9Ir0hfe1/Cfw902kAZ1Esg9yPSv6D359zm91flaPSSNGqpHEhavb0iyW9z2zU9K+IGjdT5kwhK3fmjywQPzAn0i74F3lEnk0aMpQqpUiiu0Ub45FZ1dM6XFp41ihQIi9gP1uyTyTZPJ55zQeHPiDodZIIoZSHN7FdGQvXcJu+YiuR3+2SvAYxnF4HOM43ZzgMYxgMYxgM6dTplkUpIodWFMrKGBH0IPBzuxgVb4n+C+kmJbSM2lf+X54/wD7SbX9j+2d3w6+Fv8AAyebqJhM6ktGiqQikit5vkuFJA+m49/azMYHAGc4xgcFsjvjVRJpJQhDMBuAsd1YNX68dsjfX9T1depukUJm0ckY8uvLAQhRZLGiG32KJ5BFZ1S9G6mp3eVG987Y5F9J/V9hP+eBuOndXj1CKUbY1cI4r25PPD1xwD3zD8RatNLEzBtsz2qoGvggjca7cG81Wp6RrWCjUaWRdOL3CGSJpFN2H22QRf0Jaicx9B4V8yT8GHUSj3bU7YIh25IW5JP8IAuqJF4Eb02heS2tQg+eR22qv+Jz3P8Ad75Iui9GlcB9NphLz/b6oGOIfeOE08g/vPXbscnXSfCMcbJJO3nyp8m5Ascf/cxD0p9L5au7HvkkrAhGg8GSyuW6hOZV2kLBGxSLmvWQgWyOa79++YPVvCMHTlGo0qsIw1ahGkZxsfgsAxNbSbNe1n2yxs+ZACCCLHvxf9PfApKb4a6IRzvO09f2kUkLoUVDxVFfSQTRDEiqKkeoCIdN8Jy7X/h0n1CvfklF/DcAglZfZGA5vijVGxWWnqvD00OqX+AhoKwO1y3lqoFgK1VtujsFkEAcDt2y9Xlj9Mkep0D872RBPDzf4gAVlHPPpoj83vgU1LoZYXKyxv6eXilDqQDx6gNpAscSLxagg+wydVFDqHR1k8hh/ablYk/RlaIBWPZbKx8Vkk8S+B2nlTUQTK0TPc2r3s+0V87CyxHYcGhdekCx0eIPh9qoF8xK1sHfzYQBIPrviDEP9PQb+uTBHF1JhVNOWQRjUJJNG8Xlylh+Zdy+qIkUDYNVajud9qOq6CbWpMRLEgBaXyT6Qx4O1R6gG9B9IsFSRyc0mk6hIEKgiWNQV2sLMY7H2DxcD5eFP0Ptp30gZt5baB2QJxX04qr5J4+2NG/6l0ufUz7YYisMrXpl3j1bzauXPMrHkliTRvng5rukavUaRTE1iCSXddW0bxPtMsRHKsCtEiiePtfz0bqs8ChTFHKu7fTkEWTfPN1fcdjWdmr6nO4bzvKlBJYF13Mhk/tChFCjuPpNj0rwDk/V2pNWT0X4uqYwutiEsbAr5kYALDkESRuQt1V7WI57ewiPXodLuCaSRdRAw8yIb33wruO5XAHpMZHp3itgIPZTml0vTw0BDM7ws4tlRVKFAeSlEk81w62DnbqOqauKSHURMvl6eo4mhQKAP5ZUYbgSB+bg2aJvLquzQTRv1KGWW1Xzg4EcLIy+XRC+UAQwYJXpJJ5/TPUS55U6x1wf8QTWoiRFnjn2o5IDKfWLKrW6ixHPz9zl4ab4jC9suj1EBq137QHuuIzfrNG6A7DHkE7ORjxr4wTQoBt8yeT+yiDBbruzsfkQfzfsLzC658RdNp4izrIJvL3xwvG6ly3yKGClebPa6ANgVWVtow8shnnZW1E5JY8MKAJ2qVYEIicsp7hQvd7FH1rvHXUQ+86kLRHpWNBEL+oZS5B7AWS3txyZN4d+LgHo18ewghTJELAJr+0SyU79lLfcDIeYRsEhYrcauxb5kBViZiBz5r+sRqflVO18Zg63RCJd0gC1yq/Qe9ezH6uu75q/LeB6J6d1GOdA8LrIh/Mpsfp9j9sy88x+F+uzabVRzxHYu5RIvP4qk0QVH2JIPJscfXPTSHA+sYxgMYxgMYxgMYxgcVnOMYHBwBnOMBjGMBjGMDjOCufWMCG9V8GlGabQSeRKTuaMk+TIb7sosp+q8fbNS3VZNPKFkjOlmJ+YU0Mxr7Urn6/I9V7ZY9Zj6/QxyoY5UV0PdWFj/wBP19sCF67pei6gFGriEE5NLNGwUsa/7OWhu/wOL47HvlV+J/CKaOeQLq/Mio7LVWKuvJjk7D6UVN9xVijaPUtA+hFLKJNMbYwzKXcBQTSn863VluRfckjItqes6RUd0EYkljX+Ij1URcCgShWJyu0Uxq/TVfusFSDq/FlP8jx/UZJYekwtp3mGv0YZUL+UfN3Gvyncoo/oD/rk58H9Pnkd5lAjhdlPMUa2FFKVRFAUUSK9webyB+NvDr6WR5NNYBsExAhSrXwVB9BA4I+UiiK5GTF1hdC6p5UilkI4qSI8F0PcC/tyD7Gj2vJLPpUbzJdMgdXidFNoqliBQO5h7hLrsfvkCl1k+pKtLMXkRfS8kgsAdhZ5IGSzwp1KOKN0Gq2TPwsTwbot7ECw+6k4XuaA9+wyVEa1GmaImKZGFGxzTKfqvNH7j/lWbRuoaZdEI431yavndtdRp3tyQGTzCeEIHAqwe/c2Z4g8ABOmyahi76mOANRbdGfLIJIUfVbW7+/fnK0V4BoGmOmjMzyGBbkkbYxUN5nlN6TS3z7Eiwb4s3Pq1jabqck7q08hfywQm5iKvktwOTxZ9zWb+DWdy5JAreLHqDcIljgGRnJb222OwyH6SehXNDkjdd/Qfuf6DNrDqrPf1bm9rtmBDN9aVTx+hH0xETTS6kElnYWGLXu2F5ABexipU+WwZVU+/wBNouONv6hqdkYHlqTQI2g0wBeRVJAPqolaDEqPfMLq3UiEEMbfMADtdnUj7g8g8e3essPwR0YaeP1ja/Jk3VwIx8hP2YkmvdT9so1PVPD8S6jSww2znWRIztVsCC7qa4IACH+7ZAoHL9U5WPhnRef1WMsvGjiaVie/mav5Sw7htis1HtYHtlngYHOMYwGMYwGMYwGMYwGMYwGMYwGMYwGMYwGMYwGMZwcDB6tDEygzKGCkFeCTuviq5J+2ajX6LzyPOCCNRaxcFjVcuxHHI+Vf3J9u3XyrM7DcTsYIm32Y/Mx/QEC/s2Y8croVJPmxX83uBdWf/YYEd634i2gKv6Kq9z9BXsM1ek6E2oqTU3X5UU/Lfua/2f6ZvdD4d2uWYFmv5j3q+K/bNjMyQBm5A/MCBf6V2/T/ACy0VL4v8JS6a3iI2txvVAQa9mBHB5/rld6wMaAUqAbN979zQ4/9++XL4q60zExxgt5iMFjXk7xzGyg991ow+gdh7Xks8N/DvR/w0f8AFaWOSWvUzAkn9Oe2QU34N8YHRM1wudPLGyzwh+GYrSum7lCTwfsfegMh/USgkYJygY7LAuvYNwLNcHgdsvXxt8ONLpIZNbpqUwqX8mUl4iaIFXZBBIpeRYA47jz85557++B3JLX/AD/8sztLqtvPPAoUa+5P6k5qgc+2bisLKl/hDo+o1UolRGcq6ndwACGFWe3tdf3fvlwsDvMkgKxsWkqvlALOWcn8qiyBzZN9hmj8M9Fk02hkUsvoR5pFU7iDtAKMRQBAYcVxszdgNrE00BHq1KLJqOPkhjVTIOO3mSAR17gv9OCJD8OdAV051Drtk1Tmdge6q3EaH9I1W/veSzOFAA4znAYxjAYxjAYxjAYxjAYxjAYxjAYxjAYxjAYxjAZ06snYart78frz7cZ3ZW3xH8ay6PVaeAwb9NMKZhutmLVtWuDQ5Kn5t3+YY+k1PkvO0cgKSuWWJ+zbuaDCtoJoAgngLwOTmZpvHml2F9km5/y0vt2XdVUOePuc7tD4WbWM02r8yIVUCKxR0N2ZGrsSapTyPeiaHOr8M6xVIX+E1Bvh5NOqy19G/I5v3NfoTzgYkfj2KySNv223X+WaXxF4hGq/D09vKylaCkAAjnntwdpvsK5za/8Aw3r+3k6T/wDBBkm8MeHGi9WoMRe7CQxKiL+tC3P68D2GBqPBHgvyiJZ/U9CjRHYVQB5C8fq32HBny4AznArn496kr0plB/tJY1P3AO7/AJoM8ynPUfxq6NJqemt5Kl3icSbQLJUWGoe5Aa6+xzy/IvPGB8jJF4D6P/FatFukT8SQkXSr/qWKgD6nI4Mtj4I9PJXUygbiSsaDgXQLmyeB3Xn2wJ3NqItOgiZdmn2sJjRpVrcdx/nN9/c5v/h90cxxGeRSsk+0qrctFEo/CiJ+oU7jf5nOaXpWl/jZVhB36bTuJdQ6k7Z5r3LGv8yIeSPsPbLHXA5xjGAxjGAxjGAxjGAxjGAxjGAxjGAxjGAxjGAxjGAz5aMGrANcix2/TPrGArGMYDGMYDGMYHByv/GHwn0et3SIP4eY87owNrH++nY/qKOWDjA8m+Lfh5rdCSZIS8d8SxAuv6muV7fmH75K/hn4c1k8XlqssELH8SRiyIw+y8GU9hxxXc8VnoRfbOTgYXRelR6aJIYhSKP3J92b6k5n4xgMYxgMYxgMYxgMYxgMYxg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1270" name="AutoShape 6" descr="data:image/jpeg;base64,/9j/4AAQSkZJRgABAQAAAQABAAD/2wCEAAkGBxQTEhUUEhQWFRUXGCAYFhgXExgYHRogGhoeHx0aGBwaHSghGSAoHRcaITIhJSktLi8uFx8zOTMvNygtLisBCgoKDg0OFRAQFCwcHRwsLCwsLCwsKywsLCwrLCwsLCwrLCwrLDcsLCw3Kyw3LCssNywsLCwrLCwrLCs3LCwrN//AABEIALoBDwMBIgACEQEDEQH/xAAcAAEAAgIDAQAAAAAAAAAAAAAABgcEBQEDCAL/xABDEAACAgEDAgQEBAMGAggHAAABAgMRAAQSIQUxBhMiQQcyUWEjQnGBFFKhM2JykcHwFbEIJENzgtHh8RZUY5KTssL/xAAWAQEBAQAAAAAAAAAAAAAAAAAAAQL/xAAaEQEBAQEBAQEAAAAAAAAAAAAAARECMSES/9oADAMBAAIRAxEAPwC8cYxgMYxgMYxgMYxgMYxgMYxgMYxgMYxgMYzgnA5zi8hfjLxr/DsYdOFknFb91lY91UGAILuQb2AihRJFrcPg+Imvjbc4hmQ8lCuw17lHU0OKNEH5h7EMQtfWdZ08QLSzRRhWCsXkVQGPZSSeD9u+avqnWxJEzaPUQNtBLsJVJUAWSAAwJ4PBH75RXV9XH1HWs2nPr1LAmJ6Vo3CqgG+9jhgKBBDWTwOM7NfpdCmnij2NH1CFjHqd9Lu5Iog+iSxxxXAN1YOBJtF8UtVDKRPs1C38ggMM3fkcMV3DkbebN+rjLi/4hGoj3uqGThFdgpJrdtAJ5NA8D6HPNHSeoxprAdoZkVvKUsB+Kq2j/i8blI9Jbm+Du97G6N4kTXRMur8uUC/KSQBXU7q/GsgMwANFQO/15yCxOpeJ9LAdsko3AWVVWcgfcIDX75qtP8SOnMa/iNv3eORF/dmWh++VV1HwyyTN/CM0BI3FWbchYk3VjcLA/vHnuBWavV6h4WB12m7H+3iUMpr+Y/6MT+mUekNNqUkUOjK6EWGVgwIPYgjg53XnnPpepkVjL0/UhL5MauU4P1Ukqwv+YDJV0z4xNCxj18akqaLRcMO3zISVPe7Vv2wLixmJ0jqUephjnhbdHIu5DRFg/Y8jMvAYxjAYxjAYxjAYxjAYxjAYxjAYxjAYxjAYxjAYxjAZFfiJ4pHT9I0gI81z5cAIu3YHk/ZQCx/Su5GSknPNXxt8S/xPUGiVvwtMPLAvgueXPHv2X/wnAwen9T5tyXtiSTZLFjbMR7libIPBBC9pGrJ631whBFHzK/LEWx/Ym+b7Vd8kkElch2n11ck8d6+uZGg1EnmFlW3cgb6Y7CeLUi6+l8mgawtju0axoomDuJgwYCl2kDkFWDWCHC8VzfFVlmePdAdX1aOHSqpmeMSOL2qkgistIwBJ/D8sc/VODfMM0fT0jSSVvxbVR6AXHrZSSPSApChz37X96tX4O6RpjquoTA755CqEj0lAbYofcb7S+1RKMIhvxD8BNp9PooIEaWQGV5XC0nJU9uSACQoPYDvV3mt1WlVIo9KZwTYT8NvKIKUWWQUSzbrUKWI/Px2Ey+LHiGSHVExs1QwBRtHAmlYldzD6IgYjj5l73xo9Zr1kgEMkQbTpGWaUkqWckEBSF2liQbVrf1Agismj56D4gii3Qyecqqlly/nUfYlTSgD6KQf0zdnqkLJ5quRGRZYfKBdAyj8lkih6uTROQ/QdHd4GL2YUQFWDR7u1kHkqACCPUT275uuhBNLpJ4o5IGE3zNLx5YI57gqVrsfYkGq5E0YniQRgx7nHkyqRCY1U7ZFsgq45iB9AK8Xzx3zVHwJJqZElSXekqh3MgYNGSAfUTQcbeQRV1X3zrk6N5+5QGRYhuj5q2PFIK9ag3e3tZ57Xu9aGi0zrp5JY5Yo1ilRoWLla+RQDsj2lua7myW5FXR2eHfHes0CppyvmIgIjR0C2o4TYw9ShiONwb5u57ZbHgjxeNep/6vNA6AFxIvp5JHpfs3Y+wOVB03oMmq1KxlgGkApTRCqF9cipG1JsO0BiK9VDuDl49K0S6PTheW28uVQksx7kKoJ/YdsQbbGRmbx7oFfYdTETuCnaxYAn+ZgKFe/PHvm96f1COdA8LpIh7MjBgf3HGUZOMYwGMYwGMYwGM4vOA4Pbn98D6xgYwGMYwGMYwGMYwGMYwMXqmsEMUkrfLGjOb/ugn/TPF2r1JkkeRj6nYseb5Y2effvnrzx8t9N1oAsnTS0B/wB22ePiMDs04JPH+/pkq6XJMmmrT2WJ9YRltd5IJWvWGpNp57H75oeh6VpJKVgpUbrI44IA/qc30HRtRt8xNyBaskqbcniMEcsztQAAPfmgMlGxh0z/AMMFZzpmQNPvI8slym2CHzCQCWXzn/wk++X74Bk0/wDBQx6eQSCNFDciwW55FDbyTQoD2HbKV6f4lSJZzqQBqGjcqJ4rTzHpWoUKPloE2sDQVStBmB58Wv01tFE2hlMMgYGWArKYySoDNTEpGRyQV79so3/iLRwpr9RF1ByX1LiSGWPuisvlxpTgrY5Fc/N7bswPC3hk6rcjBljDMrgzOC2w8FlHCVtXmzdfYHIr1ZY1pf4doHkAVC1gMhACMwYUw2lTuHGTHwn1tvLU8OgZVQNEwBPChQ+0+uuB/MSF5uskZ569mMHxL0yTQny41EsbgBEMvIsHcrEVv5rkAWNoPvmhj1Ykm2SL2ICWhUs3PJs3QHI3K3AHHAyVydTEmp3Cn9TpGhaySuwsUBYKxpy1DuXruDeLrelRzMA6oHd9mydWSiRuQJQUi77cE+qyR2Vp29Y6ohAaGQw6iP0FWRfJkjRzWwqgDgGqvaDQ7HO3wx0vVaqCQ6RwjkBWLRqpFMhZXG0bXPz8Giq8UTYkfTPCieUrTadBM1btrGrtiALahRuhfB4BI7/Ok040kvm6adbSklV1IUqT8hYABuQSOLUk+ogkGCfdG6TptN6IURXr1c25H1JJLVZJ/fNq5GU34j18EurQwvqhLK3qCukYBReNjNQcCvlvn2I5yGarxf1LRSs/ntES9/w7qCu1fSDVbTagWUPck3ZywbDx9q2PUdVMp2hWCEMiMjbBtplkUK4NGxd88A8HLa+F+njXRK8awIZT5jiDeEsgD5X5Q8fLQA/rnn/UamRpJVG0vI3dSWLMTuIV0IJJJPB3Am6A7ZuhLBo1Wfpus1fnBh5iGNNtcbxaj2PNENf+Zyj0qDnOaTwn1sarTrJce/lXEcgkUEfRh9RRr2us3eAxjGAOR7xd4qi0SgG5Jnvy4k+Zq/M38qD3bnvQBJAznxr4nj0GlaZxuY+mJLoyObpR9BwST7AZ551nWZJ5ZJZ23u97yw2jgGkCkfhooPNfl+rG8CYdV69qtW34spCnukZKxgD5gBuUvQPLuVUHv/LmiXSuGDRNKrc8xsyNxwDY2sbO6iRHe1qDAWfrpeo3ngkFTZ2rZ9N0dtN8pJKxGwg5YMxF/PWOuJGPKiA4uze4L7k33az3LDeDzZvAlHRfiTq9MQup2aiPjm9soFdw1bX/AHr/ABZZ/hjxTptcm7TyWQPVG3pdP8S/6iwfqc85L0meUbyqqG7SaieOENfNhXcEg/Wjf1z7hbU9L1Uc3llJU9YAIKTJ2YB0JDKR/lwa7YHqbGdOi1AkjSRTauoYH7EWP+ed2AxjGAxjGAxjGB8SoCCCLBFEHsQe4yjPGPwScFpdA4deT5Mh2sPtGw4b6U1frl7YwPJPSumavRana+ildyCpieGQ+YPcDZyeQDuU+2Xd4F8LTs6arXRpF5d/wulT5Yb4Mj8ndIR2JJoH2PAsaswurdPM0TRiRoya9SGjxzX6HsR7jArXrwi0/XZmniD6efRjcrQ71eUPSgAjaz0nFnsTyMq2FkgMEsQ8uddz0VZ1oMQGkRuE4b8pZaHsRk/+JHh3WqsLyFnggoebG24oCV/EMTmxVd97UPtdV70/QSz6z+FgKyuzbVLrsAWt7BlBcKl2Ko8mx34CSdT6/HrNEsesUwCOXfC+nFwndahQvq7A8puWt3AA4zb9f1Tr0zSNDaDeZA8Y2GhHdgD3Jbg+3B9sjPW/A0+gAdtRDGzUZfKlI8q7NMhBLgEcUbvsD3zr634rm1CpHCr+TGNilV9R49XFWCRV87iP5QSMgxAkB8qGdvSAWBFb0ZyCCZAKktq71S/mNHLH8JBIIPJjYm2Z3mDiVTIaVAzi1AAql96Wrs5B/DfQtNMdwmE3q+RHEcy+4ZUl9L9zaAsfSKzc/wDw9JFJ5mhC6xBYlgmiCSoP5ZInI8zgnkCx/LkonGs6DGYlVjMfzGRGbcrdwzqOGPPDFLq7cdzg6TpsAiVBro0VW3KsnluDfLOQG+ZtxKuCDtYA3xmn6T4huQBZ5Io91T6apGaP6jaELR8fmQ1xzVECP+JwGcAEJOBuYneFIe3Gxm4Y2zHeAB6totVGNTrqSbUx6t0WKTmCVJSh3oUdTIrLyGTj1EfT37UbyO+FfDEut1P/AFsk+XHuHnX6UZuCKexdtwy1xd88RHqE8+mcJIwJCgtsAG0sL2FqPIFWO4vuMyesanWyIYyWqUBgDVyIl2BZtk3K19+UA7VZZ9b3wXrtJCdX1CaiumYnQxFlR2LbqtatvS0fJsKdxAySeJ+kI2nGo6xKfPlT8HT6WJFMd897DSlQaJdgn2Jo5Wum6fK0Uk0cJI07+bIxVlAXgIHJ+bghgACQLyX/APGW1cx1EvEjgBEUi4o9wCon94s6+w9UnahmhOfBPjDp0MSaZA+kCD/t1UBjdFnkUkbi12Wrm/plhxyBgCpBB5BBsH7g5551OkXaSSojQAuw7MNorYPfcOABZEar7ykjafBnq0p1/lR7hp3ikbZzttWX1j2U220133c84VemMZEvil106Pp08impGHlR80d0nFj7gW3/AIcIo74r+KjrNe4U3DATFED2sGpH/dh/kgyKQzfT7f5X2/oGI9+M1YbO+OWuf9f6/rhY3+o6r5SACi57djV92BA3KxJs/wDpnZ0XRuXWq80/iF5BccKKLM0wIomuQp45X3IGaDRHdJvfsDfPNn2B+v1/bNpodbLDKWi3s5BU1zZPO3byG/y+v0wNvqoBNvmEcvNgS7RtkIF29n03z8p4NCj3zLnG7prAi1gkRoz/ACiRgrqPt6v65r/C3VDEwLqr7bsEA8H/ABDkbiLFjgCiCAck+sLa3STQwwLp1CqkZ3EqfKYMVtbO4jaB6R7DgdsTdVcfw7N9L0V//Lx//oMkWanokkccEUSkDy4gOQV4QUSA1GhXf7jIN1L4tRI2+GEzablBIm5T5gF7CHUCqHcWPUOe+bZWfjIt4C8Vfx2naRwqOrlWVd1CgrD5qNhXF8d/2yU4DGMYDGMYDGMYDGcE5pfFPUYY4JFlkKbkNbGAcf3gTwoB/MaHIs84HZ4m69p9FAZtS+1L2gdy5IJ2qv5iQDxlY9b+JenRGXQw+SzL6yIVVz3NDZY7miTyD7c3kK8T+KGmNRtJOIr2PMARHZFmMUAW7eojgAbQo5bWeEumSajVBQyb6OwSsVVvSdwfgkWpNHiyO44yDL1GknmqXVEqjWVQMfb3PN+3LH1ffJfF4F1b6YuumhdG2SRxs5EqekcxFNgRr5ovXuQcm/hnwEqFZdYRLIOVQMWReb9wL9uKr9e+TtRWUeZOt9DTdtIcyC7g1cZimB/+lOBsm9z+J3A+95oNN1ht4lZWkr0+b2lHHyseRKNvsymwe4Gen/FvSDqICFYqyEOu1Qb291IsXY4qxzWecuodHdWZQZYh6C/nEKy73O52G0E7Q1kKCRZ7irDZHxM8qqrK76iMEqfM8qV1YXsK0d428FQTfHA5GarQ9b0srs2sSYkngxTqu0WTQR1INc0Nwsk9s56n0oeY8Cx7plAKuJA28rR/AMafju4INnvfsRWZ/hvw/wBPMjvrNbCgFWjpKrglbceW6rbAng2w72DgZ2q6Bo4ozMNe0jSetdNPpT5krMONy7wSpaz5gIFchrFnTafWSz6VYmARI5AimSMlN7bgq+aeYwpLnZR+Zv22vUY4doXo+q1urAsGN9KZUQMpVihKKIjRq1A4J5zq6r4kmT+G0+r0lR6WRZVhaNYPUvNegbWUgnigfqTRwNv468VadNLH0zROWWMgaqQrtDmOuCT8xZxyefkrInpeoffvf2ItTwB7cNVexkb6DIxrNVvkkegu9y+1RQG43QHsBfbPuHUVz/v/AHycCZsX1UkWijJXe26ZtvYDksfsBVWSPlFA97h8A9KRdRLIi7UgiXTRD6bqkf8AWwISb5vdzzlffDLpbwwvrH4Eq21IxZUTcwKcepnolQP5R34Bubwt0w6fTojVvNvJVn1udzVfNAmh9gMDb5S3/ST1tR6SHnl3k+3pAH/9/wBcunKI/wCknEfN0bc7dki9uxtT/UH+mBS2CfbGfcKbiF+pA/zNYGfpYA7RRWE7Mzk2Bur1ED+UHt34rJNrJWgUQ6ZfU6lTtBLKHN1dAgtGYxZ5pmHucx9fHRDeWW2sCQAe18853eH9fGurkmnlEZaz5gUtsNkhSpFGwAv7mue00anTI8Lbiu3aQSG9w3Fd+x55HY5KDJO2jqPSs0Kqyt6HDNvBO8kIVpaUUCfl78murVdaWZRShZASwfS6kRWWXafRNHuBK8UG/TOnpXW4IFCPHq0bduEm9Cw/SwnH6P7nJF1IeqfEp9cdPCdPIWVhRgmG9iQBxG0fzd+N3G42OBWs6ZDptXMIk/iRKwZFSURLT0R8ySoXIAPzIWNAXmD1nqCPcitvlXiPURMUeyeRONq91JFlb78sM0mocReXJHLJYk3rYBIcG9w+htVv/dkWt4a8Oz6SaOURyTyLdrsmhcg8HZuCxkAte1n2nk/Srj07MVG4ANQsD2PuMqPwB8XBJGI9ckpcXUyQ7gygd3VTuBHuVUj3NZanTOqw6hN8EiyL9VN19j9D9jlGbjI9pfG2ikneBJw0iEqaDVY7qrVTEe9E13zc6fWxyFhHIjlCA4VwxUkWAwB4NEHn2OUZGMxNF1KKUMY3DbWKNXsR7H/fIIIzKvAE5rdR1yBFdzKm2MMzEG6CmjwO5vihzfGffV+rxadd0jfUhRVmu5AJHA92NAdyQMoTxj4qin1DyaeFA355OdnFUzEcSSDaNrVQPYOQGASrXfGVrlX+FaIbtsbORuAHzM6mqb3A7fckUYB1HWanXPunLBGO5Y+5ej3ugW5JontdDaOMwuoXqtjspDPIDPJV72J2g0B6Btokdvufb0B4X8L6eMB9wmkUbb4pfsB/54EI+G3gZJXaTVQt5UTVGjhlDODyxHG5RXbsSby0OpeHtPOmx4gBxRQmNhtNja6EMv04Paxm0xgdcMKooVRQUUB9AOwzsxjAHOnU6VJEZHUMjAhlPIIPBB+ud2MCHa7wMvB0szQbeUFb1Q1QKchhX0srx2yTP0+Jzbxo7fVkUn/lmXjA+EiCgBQAB2A4A/YZXvxu1aQdOdwFE8lQRvQ3KrG5ApqwCisDX1yxTlO/9IuOQw6UgfgrI28/RioCX9BW8f5fXAoNzzmf0PpzameOBKuRttn2Hck/oAT+2YTRUfrk++EemVZZ9S9gRII0IWzvlNARg/M5A2KPcyD2wLa8PaEPN/DqweKFkdgFpV8uKMIgF8bpkMnv/YV2OWHWaTwn0g6eAb6856aYg2N20KFB9wqqFH2W/fN5gMgfxg8KvrtH+CLmhPmIv84ohlH3o2PuoHvk8zU+Juo+RAz8g8KtexdgoP7Xf7YHkjR9FlmbbCjMbo+k0P8AEfb7/pk66P8ADPy6k1Uy2vq2K226PsxHP6ZbxDRL6RtJO7ew3EA9zx3J++cwdDgdt7l5j3LM9dhfyDj2ywQaPpEMlDTQyM4r1M7AAj3PsTfIIrMjT+BdNE3m6gBpCQxAtrN3ZHYmzdnN51HxCsS0KiWuFUWx/RR/z7ZEtb4hkYkRAoO+75nP/i7L+2QdvxI8GabyPP0yIrAbztUDeB3v6G/0yro4ShCs7BSpJVhuUCjXAPbj5hz9ssfX9QlmjSIGSQdmCpbN/i2+36DOrxi56no7gDbtKATulV7sFSF4BB9NnnA1Gg1OhBXcsjBvQAAZBJ+UhH9LC2AtZAfmBBHAzTSdIqU1tNeuMSNQMbWBLuFj0fmAv5GPIQkaTQawpwxpTXI/KaADBR37C69vvm9jdViMbjfESXQhr2uVrfG9cjgWh70OAQCIMzo/gfUKZJZmSKOIFpGaWqtTwDFdWRY7Bto+ufPR/EEcQfydRqdO54aUBWaQH+dRzQskAD3J75ppvOgIbaoXh0awyuqlVCkDhtpAtTyCKNHJDpvJAB8sajVsptWDNy62iRR3sIjBU1R5B4CgZL1hbjFi0MsUTNpplkiPpZhypJtu3IDejdu+Za9jmdpfGup0u/TyyNKrINxSUpIAy+0oFswBAtgx4oEDth/8VLnzWbfNSUBH5cgtacRyJdIoWgG77hwvOds+jfUReZ5XnUa/sykoNXRVRUooglo+RuBPfKN54Y6m0UCp0+dTJ5jSbpNySqCAWDx2yTBtoBkTcR/LzuE71/xFl8pvI0wLqSP7TdwvfaAAN1W1FqocEng091DbppI54FRo4yEoJ6XK9nI+YMbI3XYIHOSTwfBLqzpfMkA82XcjGxu8tm3x2PldVtlHFh6HCjA6I9PresykC/KNWLu/vI1U3I4A9Ir0hfe1/Cfw902kAZ1Esg9yPSv6D359zm91flaPSSNGqpHEhavb0iyW9z2zU9K+IGjdT5kwhK3fmjywQPzAn0i74F3lEnk0aMpQqpUiiu0Ub45FZ1dM6XFp41ihQIi9gP1uyTyTZPJ55zQeHPiDodZIIoZSHN7FdGQvXcJu+YiuR3+2SvAYxnF4HOM43ZzgMYxgMYxgM6dTplkUpIodWFMrKGBH0IPBzuxgVb4n+C+kmJbSM2lf+X54/wD7SbX9j+2d3w6+Fv8AAyebqJhM6ktGiqQikit5vkuFJA+m49/azMYHAGc4xgcFsjvjVRJpJQhDMBuAsd1YNX68dsjfX9T1depukUJm0ckY8uvLAQhRZLGiG32KJ5BFZ1S9G6mp3eVG987Y5F9J/V9hP+eBuOndXj1CKUbY1cI4r25PPD1xwD3zD8RatNLEzBtsz2qoGvggjca7cG81Wp6RrWCjUaWRdOL3CGSJpFN2H22QRf0Jaicx9B4V8yT8GHUSj3bU7YIh25IW5JP8IAuqJF4Eb02heS2tQg+eR22qv+Jz3P8Ad75Iui9GlcB9NphLz/b6oGOIfeOE08g/vPXbscnXSfCMcbJJO3nyp8m5Ascf/cxD0p9L5au7HvkkrAhGg8GSyuW6hOZV2kLBGxSLmvWQgWyOa79++YPVvCMHTlGo0qsIw1ahGkZxsfgsAxNbSbNe1n2yxs+ZACCCLHvxf9PfApKb4a6IRzvO09f2kUkLoUVDxVFfSQTRDEiqKkeoCIdN8Jy7X/h0n1CvfklF/DcAglZfZGA5vijVGxWWnqvD00OqX+AhoKwO1y3lqoFgK1VtujsFkEAcDt2y9Xlj9Mkep0D872RBPDzf4gAVlHPPpoj83vgU1LoZYXKyxv6eXilDqQDx6gNpAscSLxagg+wydVFDqHR1k8hh/ablYk/RlaIBWPZbKx8Vkk8S+B2nlTUQTK0TPc2r3s+0V87CyxHYcGhdekCx0eIPh9qoF8xK1sHfzYQBIPrviDEP9PQb+uTBHF1JhVNOWQRjUJJNG8Xlylh+Zdy+qIkUDYNVajud9qOq6CbWpMRLEgBaXyT6Qx4O1R6gG9B9IsFSRyc0mk6hIEKgiWNQV2sLMY7H2DxcD5eFP0Ptp30gZt5baB2QJxX04qr5J4+2NG/6l0ufUz7YYisMrXpl3j1bzauXPMrHkliTRvng5rukavUaRTE1iCSXddW0bxPtMsRHKsCtEiiePtfz0bqs8ChTFHKu7fTkEWTfPN1fcdjWdmr6nO4bzvKlBJYF13Mhk/tChFCjuPpNj0rwDk/V2pNWT0X4uqYwutiEsbAr5kYALDkESRuQt1V7WI57ewiPXodLuCaSRdRAw8yIb33wruO5XAHpMZHp3itgIPZTml0vTw0BDM7ws4tlRVKFAeSlEk81w62DnbqOqauKSHURMvl6eo4mhQKAP5ZUYbgSB+bg2aJvLquzQTRv1KGWW1Xzg4EcLIy+XRC+UAQwYJXpJJ5/TPUS55U6x1wf8QTWoiRFnjn2o5IDKfWLKrW6ixHPz9zl4ab4jC9suj1EBq137QHuuIzfrNG6A7DHkE7ORjxr4wTQoBt8yeT+yiDBbruzsfkQfzfsLzC658RdNp4izrIJvL3xwvG6ly3yKGClebPa6ANgVWVtow8shnnZW1E5JY8MKAJ2qVYEIicsp7hQvd7FH1rvHXUQ+86kLRHpWNBEL+oZS5B7AWS3txyZN4d+LgHo18ewghTJELAJr+0SyU79lLfcDIeYRsEhYrcauxb5kBViZiBz5r+sRqflVO18Zg63RCJd0gC1yq/Qe9ezH6uu75q/LeB6J6d1GOdA8LrIh/Mpsfp9j9sy88x+F+uzabVRzxHYu5RIvP4qk0QVH2JIPJscfXPTSHA+sYxgMYxgMYxgMYxgcVnOMYHBwBnOMBjGMBjGMDjOCufWMCG9V8GlGabQSeRKTuaMk+TIb7sosp+q8fbNS3VZNPKFkjOlmJ+YU0Mxr7Urn6/I9V7ZY9Zj6/QxyoY5UV0PdWFj/wBP19sCF67pei6gFGriEE5NLNGwUsa/7OWhu/wOL47HvlV+J/CKaOeQLq/Mio7LVWKuvJjk7D6UVN9xVijaPUtA+hFLKJNMbYwzKXcBQTSn863VluRfckjItqes6RUd0EYkljX+Ij1URcCgShWJyu0Uxq/TVfusFSDq/FlP8jx/UZJYekwtp3mGv0YZUL+UfN3Gvyncoo/oD/rk58H9Pnkd5lAjhdlPMUa2FFKVRFAUUSK9webyB+NvDr6WR5NNYBsExAhSrXwVB9BA4I+UiiK5GTF1hdC6p5UilkI4qSI8F0PcC/tyD7Gj2vJLPpUbzJdMgdXidFNoqliBQO5h7hLrsfvkCl1k+pKtLMXkRfS8kgsAdhZ5IGSzwp1KOKN0Gq2TPwsTwbot7ECw+6k4XuaA9+wyVEa1GmaImKZGFGxzTKfqvNH7j/lWbRuoaZdEI431yavndtdRp3tyQGTzCeEIHAqwe/c2Z4g8ABOmyahi76mOANRbdGfLIJIUfVbW7+/fnK0V4BoGmOmjMzyGBbkkbYxUN5nlN6TS3z7Eiwb4s3Pq1jabqck7q08hfywQm5iKvktwOTxZ9zWb+DWdy5JAreLHqDcIljgGRnJb222OwyH6SehXNDkjdd/Qfuf6DNrDqrPf1bm9rtmBDN9aVTx+hH0xETTS6kElnYWGLXu2F5ABexipU+WwZVU+/wBNouONv6hqdkYHlqTQI2g0wBeRVJAPqolaDEqPfMLq3UiEEMbfMADtdnUj7g8g8e3essPwR0YaeP1ja/Jk3VwIx8hP2YkmvdT9so1PVPD8S6jSww2znWRIztVsCC7qa4IACH+7ZAoHL9U5WPhnRef1WMsvGjiaVie/mav5Sw7htis1HtYHtlngYHOMYwGMYwGMYwGMYwGMYwGMYwGMYwGMYwGMYwGMZwcDB6tDEygzKGCkFeCTuviq5J+2ajX6LzyPOCCNRaxcFjVcuxHHI+Vf3J9u3XyrM7DcTsYIm32Y/Mx/QEC/s2Y8croVJPmxX83uBdWf/YYEd634i2gKv6Kq9z9BXsM1ek6E2oqTU3X5UU/Lfua/2f6ZvdD4d2uWYFmv5j3q+K/bNjMyQBm5A/MCBf6V2/T/ACy0VL4v8JS6a3iI2txvVAQa9mBHB5/rld6wMaAUqAbN979zQ4/9++XL4q60zExxgt5iMFjXk7xzGyg991ow+gdh7Xks8N/DvR/w0f8AFaWOSWvUzAkn9Oe2QU34N8YHRM1wudPLGyzwh+GYrSum7lCTwfsfegMh/USgkYJygY7LAuvYNwLNcHgdsvXxt8ONLpIZNbpqUwqX8mUl4iaIFXZBBIpeRYA47jz85557++B3JLX/AD/8sztLqtvPPAoUa+5P6k5qgc+2bisLKl/hDo+o1UolRGcq6ndwACGFWe3tdf3fvlwsDvMkgKxsWkqvlALOWcn8qiyBzZN9hmj8M9Fk02hkUsvoR5pFU7iDtAKMRQBAYcVxszdgNrE00BHq1KLJqOPkhjVTIOO3mSAR17gv9OCJD8OdAV051Drtk1Tmdge6q3EaH9I1W/veSzOFAA4znAYxjAYxjAYxjAYxjAYxjAYxjAYxjAYxjAYxjAZ06snYart78frz7cZ3ZW3xH8ay6PVaeAwb9NMKZhutmLVtWuDQ5Kn5t3+YY+k1PkvO0cgKSuWWJ+zbuaDCtoJoAgngLwOTmZpvHml2F9km5/y0vt2XdVUOePuc7tD4WbWM02r8yIVUCKxR0N2ZGrsSapTyPeiaHOr8M6xVIX+E1Bvh5NOqy19G/I5v3NfoTzgYkfj2KySNv223X+WaXxF4hGq/D09vKylaCkAAjnntwdpvsK5za/8Aw3r+3k6T/wDBBkm8MeHGi9WoMRe7CQxKiL+tC3P68D2GBqPBHgvyiJZ/U9CjRHYVQB5C8fq32HBny4AznArn496kr0plB/tJY1P3AO7/AJoM8ynPUfxq6NJqemt5Kl3icSbQLJUWGoe5Aa6+xzy/IvPGB8jJF4D6P/FatFukT8SQkXSr/qWKgD6nI4Mtj4I9PJXUygbiSsaDgXQLmyeB3Xn2wJ3NqItOgiZdmn2sJjRpVrcdx/nN9/c5v/h90cxxGeRSsk+0qrctFEo/CiJ+oU7jf5nOaXpWl/jZVhB36bTuJdQ6k7Z5r3LGv8yIeSPsPbLHXA5xjGAxjGAxjGAxjGAxjGAxjGAxjGAxjGAxjGAxjGAz5aMGrANcix2/TPrGArGMYDGMYDGMYHByv/GHwn0et3SIP4eY87owNrH++nY/qKOWDjA8m+Lfh5rdCSZIS8d8SxAuv6muV7fmH75K/hn4c1k8XlqssELH8SRiyIw+y8GU9hxxXc8VnoRfbOTgYXRelR6aJIYhSKP3J92b6k5n4xgMYxgMYxgMYxgMYxgMYxg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1274" name="AutoShape 10" descr="https://encrypted-tbn0.gstatic.com/images?q=tbn:ANd9GcRwsEOtL5kOH4WuAui5w-Eii_j4PnEky6T0hirdjXsqO865N9f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1276" name="AutoShape 12" descr="https://encrypted-tbn0.gstatic.com/images?q=tbn:ANd9GcRwsEOtL5kOH4WuAui5w-Eii_j4PnEky6T0hirdjXsqO865N9f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11278" name="AutoShape 14" descr="https://encrypted-tbn0.gstatic.com/images?q=tbn:ANd9GcRwsEOtL5kOH4WuAui5w-Eii_j4PnEky6T0hirdjXsqO865N9f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1280" name="Picture 16" descr="https://encrypted-tbn0.gstatic.com/images?q=tbn:ANd9GcRwsEOtL5kOH4WuAui5w-Eii_j4PnEky6T0hirdjXsqO865N9f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285992"/>
            <a:ext cx="8643998" cy="435771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2428868"/>
          </a:xfrm>
        </p:spPr>
        <p:txBody>
          <a:bodyPr>
            <a:normAutofit/>
          </a:bodyPr>
          <a:lstStyle/>
          <a:p>
            <a:r>
              <a:rPr lang="uk-UA" b="1" i="1" dirty="0" smtClean="0">
                <a:solidFill>
                  <a:srgbClr val="0070C0"/>
                </a:solidFill>
              </a:rPr>
              <a:t>Рама</a:t>
            </a:r>
            <a:r>
              <a:rPr lang="uk-UA" i="1" dirty="0" smtClean="0">
                <a:solidFill>
                  <a:srgbClr val="0070C0"/>
                </a:solidFill>
              </a:rPr>
              <a:t>-</a:t>
            </a:r>
            <a:r>
              <a:rPr lang="uk-UA" dirty="0" smtClean="0"/>
              <a:t>це основний несучий елемент вантажного автомобіля.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86058"/>
            <a:ext cx="8472518" cy="3340105"/>
          </a:xfrm>
        </p:spPr>
        <p:txBody>
          <a:bodyPr/>
          <a:lstStyle/>
          <a:p>
            <a:r>
              <a:rPr lang="uk-UA" dirty="0" smtClean="0"/>
              <a:t>Рами бувають:  </a:t>
            </a:r>
            <a:r>
              <a:rPr lang="uk-UA" b="1" i="1" dirty="0" err="1" smtClean="0"/>
              <a:t>лонжеронні</a:t>
            </a:r>
            <a:r>
              <a:rPr lang="uk-UA" dirty="0" err="1" smtClean="0"/>
              <a:t>—складаються</a:t>
            </a:r>
            <a:r>
              <a:rPr lang="uk-UA" dirty="0" smtClean="0"/>
              <a:t> з двох поздовжніх балок (лонжеронів), </a:t>
            </a:r>
            <a:r>
              <a:rPr lang="uk-UA" dirty="0" smtClean="0"/>
              <a:t>з'єднаних </a:t>
            </a:r>
            <a:r>
              <a:rPr lang="uk-UA" dirty="0" smtClean="0"/>
              <a:t>поперечинами.  </a:t>
            </a:r>
            <a:r>
              <a:rPr lang="uk-UA" b="1" i="1" dirty="0" err="1" smtClean="0"/>
              <a:t>Хребтові</a:t>
            </a:r>
            <a:r>
              <a:rPr lang="uk-UA" dirty="0" err="1" smtClean="0"/>
              <a:t>—складаються</a:t>
            </a:r>
            <a:r>
              <a:rPr lang="uk-UA" dirty="0" smtClean="0"/>
              <a:t> з однієї </a:t>
            </a:r>
            <a:r>
              <a:rPr lang="uk-UA" dirty="0" err="1" smtClean="0"/>
              <a:t>поздовжної</a:t>
            </a:r>
            <a:r>
              <a:rPr lang="uk-UA" dirty="0" smtClean="0"/>
              <a:t> балки з </a:t>
            </a:r>
            <a:r>
              <a:rPr lang="uk-UA" dirty="0" smtClean="0"/>
              <a:t>поперечинами</a:t>
            </a:r>
            <a:endParaRPr lang="uk-UA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Ram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480" y="1142984"/>
            <a:ext cx="5500726" cy="2001776"/>
          </a:xfrm>
        </p:spPr>
      </p:pic>
      <p:pic>
        <p:nvPicPr>
          <p:cNvPr id="5" name="Рисунок 4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3042" y="3214686"/>
            <a:ext cx="5643602" cy="335758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85918" y="500042"/>
            <a:ext cx="5429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800" i="1" u="sng" dirty="0" smtClean="0">
                <a:latin typeface="Times New Roman" pitchFamily="18" charset="0"/>
                <a:cs typeface="Times New Roman" pitchFamily="18" charset="0"/>
              </a:rPr>
              <a:t>Лонжеронні рами</a:t>
            </a:r>
            <a:endParaRPr lang="uk-UA" sz="4800" i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43504" y="571480"/>
            <a:ext cx="3714776" cy="5929354"/>
          </a:xfrm>
        </p:spPr>
      </p:pic>
      <p:pic>
        <p:nvPicPr>
          <p:cNvPr id="5" name="Рисунок 4" descr="Hrebtovye-ram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1" y="3071810"/>
            <a:ext cx="4929222" cy="307183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00034" y="1285860"/>
            <a:ext cx="51435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5400" i="1" dirty="0" smtClean="0">
                <a:latin typeface="Times New Roman" pitchFamily="18" charset="0"/>
                <a:cs typeface="Times New Roman" pitchFamily="18" charset="0"/>
              </a:rPr>
              <a:t>Хребтові рами </a:t>
            </a:r>
            <a:endParaRPr lang="uk-UA" sz="5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582990"/>
          </a:xfrm>
        </p:spPr>
        <p:txBody>
          <a:bodyPr>
            <a:normAutofit fontScale="90000"/>
          </a:bodyPr>
          <a:lstStyle/>
          <a:p>
            <a:r>
              <a:rPr lang="uk-UA" b="1" i="1" dirty="0" smtClean="0">
                <a:solidFill>
                  <a:srgbClr val="00B0F0"/>
                </a:solidFill>
              </a:rPr>
              <a:t>У легковому автомобілі </a:t>
            </a:r>
            <a:r>
              <a:rPr lang="uk-UA" dirty="0" smtClean="0"/>
              <a:t>за раму править кузов ,</a:t>
            </a:r>
            <a:r>
              <a:rPr lang="uk-UA" dirty="0" smtClean="0">
                <a:solidFill>
                  <a:srgbClr val="0070C0"/>
                </a:solidFill>
              </a:rPr>
              <a:t>каркас якого становить жорстку зварну конструкцію, підсилену зовнішніми облицювальними панелями</a:t>
            </a:r>
            <a:endParaRPr lang="uk-UA" dirty="0">
              <a:solidFill>
                <a:srgbClr val="0070C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57158" y="4357694"/>
            <a:ext cx="8501122" cy="2500306"/>
          </a:xfrm>
        </p:spPr>
        <p:txBody>
          <a:bodyPr>
            <a:normAutofit/>
          </a:bodyPr>
          <a:lstStyle/>
          <a:p>
            <a:r>
              <a:rPr lang="uk-UA" sz="4000" i="1" dirty="0" smtClean="0"/>
              <a:t> В місцях кріплення двигуна зберігаються елементи </a:t>
            </a:r>
            <a:r>
              <a:rPr lang="uk-UA" sz="4000" i="1" dirty="0" err="1" smtClean="0"/>
              <a:t>рами—</a:t>
            </a:r>
            <a:r>
              <a:rPr lang="uk-UA" sz="4000" b="1" i="1" dirty="0" err="1" smtClean="0">
                <a:solidFill>
                  <a:srgbClr val="FF0000"/>
                </a:solidFill>
              </a:rPr>
              <a:t>лонжерони</a:t>
            </a:r>
            <a:r>
              <a:rPr lang="uk-UA" sz="4000" i="1" dirty="0" smtClean="0"/>
              <a:t>.                                                                </a:t>
            </a:r>
            <a:r>
              <a:rPr lang="uk-UA" sz="4000" dirty="0" smtClean="0"/>
              <a:t>                                                        </a:t>
            </a:r>
            <a:endParaRPr lang="uk-UA" sz="4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n_kuzov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3500438"/>
            <a:ext cx="6429420" cy="3000396"/>
          </a:xfrm>
        </p:spPr>
      </p:pic>
      <p:pic>
        <p:nvPicPr>
          <p:cNvPr id="5" name="Рисунок 4" descr="shema-avtomobil-noy-ram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7290" y="0"/>
            <a:ext cx="6357982" cy="3500438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225536"/>
          </a:xfrm>
        </p:spPr>
        <p:txBody>
          <a:bodyPr>
            <a:noAutofit/>
          </a:bodyPr>
          <a:lstStyle/>
          <a:p>
            <a:r>
              <a:rPr lang="uk-UA" sz="4800" b="1" dirty="0" smtClean="0">
                <a:solidFill>
                  <a:srgbClr val="C00000"/>
                </a:solidFill>
              </a:rPr>
              <a:t>Мости автомобілів поділяють:</a:t>
            </a:r>
            <a:endParaRPr lang="uk-UA" sz="48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786058"/>
            <a:ext cx="8358246" cy="2143140"/>
          </a:xfrm>
        </p:spPr>
        <p:txBody>
          <a:bodyPr>
            <a:normAutofit/>
          </a:bodyPr>
          <a:lstStyle/>
          <a:p>
            <a:r>
              <a:rPr lang="uk-UA" sz="4400" b="1" i="1" dirty="0" err="1" smtClean="0">
                <a:solidFill>
                  <a:srgbClr val="FFC000"/>
                </a:solidFill>
              </a:rPr>
              <a:t>Передні</a:t>
            </a:r>
            <a:r>
              <a:rPr lang="uk-UA" sz="3600" dirty="0" err="1" smtClean="0"/>
              <a:t>—</a:t>
            </a:r>
            <a:r>
              <a:rPr lang="uk-UA" sz="3600" b="1" dirty="0" err="1" smtClean="0"/>
              <a:t>керовані</a:t>
            </a:r>
            <a:r>
              <a:rPr lang="uk-UA" sz="3600" b="1" dirty="0" smtClean="0"/>
              <a:t> - </a:t>
            </a:r>
            <a:r>
              <a:rPr lang="uk-UA" sz="3600" b="1" dirty="0" err="1" smtClean="0"/>
              <a:t>неведучі</a:t>
            </a:r>
            <a:r>
              <a:rPr lang="uk-UA" sz="3600" b="1" dirty="0" smtClean="0"/>
              <a:t> -ведучі</a:t>
            </a:r>
            <a:r>
              <a:rPr lang="uk-UA" dirty="0" smtClean="0"/>
              <a:t>.       </a:t>
            </a:r>
            <a:r>
              <a:rPr lang="uk-UA" sz="4400" b="1" i="1" dirty="0" smtClean="0">
                <a:solidFill>
                  <a:srgbClr val="00B0F0"/>
                </a:solidFill>
              </a:rPr>
              <a:t>Задні</a:t>
            </a:r>
            <a:r>
              <a:rPr lang="uk-UA" sz="3600" b="1" dirty="0" smtClean="0"/>
              <a:t>-ведучі-ведені-допоміжні</a:t>
            </a:r>
            <a:endParaRPr lang="uk-UA" sz="3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107</Words>
  <PresentationFormat>Экран (4:3)</PresentationFormat>
  <Paragraphs>20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 Ходова  частина - це візок, що  складається з рами, переднього й заднього мостів, підвісок та коліс.</vt:lpstr>
      <vt:lpstr>Рама-це основний несучий елемент вантажного автомобіля.</vt:lpstr>
      <vt:lpstr>Слайд 5</vt:lpstr>
      <vt:lpstr>Слайд 6</vt:lpstr>
      <vt:lpstr>У легковому автомобілі за раму править кузов ,каркас якого становить жорстку зварну конструкцію, підсилену зовнішніми облицювальними панелями</vt:lpstr>
      <vt:lpstr>Слайд 8</vt:lpstr>
      <vt:lpstr>Мости автомобілів поділяють: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Назар</dc:creator>
  <cp:lastModifiedBy>Admin</cp:lastModifiedBy>
  <cp:revision>12</cp:revision>
  <dcterms:created xsi:type="dcterms:W3CDTF">2014-02-02T13:45:24Z</dcterms:created>
  <dcterms:modified xsi:type="dcterms:W3CDTF">2014-02-07T07:45:23Z</dcterms:modified>
</cp:coreProperties>
</file>